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77"/>
  </p:notesMasterIdLst>
  <p:handoutMasterIdLst>
    <p:handoutMasterId r:id="rId78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2" r:id="rId33"/>
    <p:sldId id="303" r:id="rId34"/>
    <p:sldId id="304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46" r:id="rId7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08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954203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/>
                </a:solidFill>
              </a:rPr>
              <a:t>영상의 </a:t>
            </a:r>
            <a:endParaRPr lang="en-US" altLang="ko-KR" sz="6000" dirty="0" smtClean="0">
              <a:solidFill>
                <a:schemeClr val="tx1"/>
              </a:solidFill>
            </a:endParaRPr>
          </a:p>
          <a:p>
            <a:r>
              <a:rPr lang="ko-KR" altLang="en-US" sz="6000" dirty="0" smtClean="0">
                <a:solidFill>
                  <a:schemeClr val="tx1"/>
                </a:solidFill>
              </a:rPr>
              <a:t>기하학적</a:t>
            </a:r>
            <a:r>
              <a:rPr lang="ko-KR" altLang="en-US" sz="6000" dirty="0">
                <a:solidFill>
                  <a:schemeClr val="tx1"/>
                </a:solidFill>
              </a:rPr>
              <a:t> </a:t>
            </a:r>
            <a:r>
              <a:rPr lang="ko-KR" altLang="en-US" sz="6000" dirty="0" smtClean="0">
                <a:solidFill>
                  <a:schemeClr val="tx1"/>
                </a:solidFill>
              </a:rPr>
              <a:t>변환</a:t>
            </a:r>
            <a:endParaRPr lang="en-US" altLang="ko-KR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결과 영상으로부터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구하기 위해서는 최소 세 점의 이동 관계를 알아야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하나의 이동 관계로부터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 대한 변환 수식 두 개를 얻을 수 있으므로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세 개의 이동 관계로부터 총 여섯 개의 방정식을 구할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세 개의 이동 관계를 알고 있다면 여섯 개의 원소로 정의되는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변환에 의해 직사각형 영상은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평행사변형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형태로 변환될 수 있기 때문에 입력 영상의 좌측 하단 모서리 점이 이동하는 위치는 자동으로 결정됨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변환은 점 세 개의 이동 관계만으로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8-2 </a:t>
            </a:r>
            <a:r>
              <a:rPr lang="ko-KR" altLang="en-US" sz="1600" b="1" dirty="0" err="1" smtClean="0"/>
              <a:t>어파인</a:t>
            </a:r>
            <a:r>
              <a:rPr lang="ko-KR" altLang="en-US" sz="1600" b="1" dirty="0" smtClean="0"/>
              <a:t>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140965"/>
            <a:ext cx="7859713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어파인 변환 행렬을 구하는 함수와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이용하여 실제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변환하는 함수를 모두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구하는 함수 이름은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getAffineTransform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getAffineTransform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영상에서 세 점의 좌표와 이점들이 이동한 결과 영상의 좌표 세 개를 입력으로 받아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계산함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429000"/>
            <a:ext cx="8145005" cy="1814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가지고 있을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변환한 결과 영상을 생성하려면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warpAffine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029" y="2507288"/>
            <a:ext cx="7115391" cy="384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점의 이동 관계로부터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실제 영상을 어파인 변환하는 예제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호수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평행사변형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형태로 변환함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세 점은 좌측 상단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우측 상단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우측 하단의 모서리 점을 선택하였고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점들이 이동할 결과 영상에서의 위치는 임의로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659428"/>
            <a:ext cx="7928425" cy="268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111" y="1833514"/>
            <a:ext cx="8116414" cy="303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69538" cy="294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683" y="1873611"/>
            <a:ext cx="8348663" cy="251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어파인 변환에 의해 생성된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세 모서리 점이 지정한 위치로 적절하게 이동하였고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변환된 결과 영상이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평행사변형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형태로 나타난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08624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8-3 </a:t>
            </a:r>
            <a:r>
              <a:rPr lang="ko-KR" altLang="en-US" sz="1600" b="1" dirty="0" smtClean="0"/>
              <a:t>영상의 </a:t>
            </a:r>
            <a:r>
              <a:rPr lang="ko-KR" altLang="en-US" sz="1600" b="1" dirty="0" err="1" smtClean="0"/>
              <a:t>어파인</a:t>
            </a:r>
            <a:r>
              <a:rPr lang="ko-KR" altLang="en-US" sz="1600" b="1" dirty="0" smtClean="0"/>
              <a:t>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1" y="3429000"/>
            <a:ext cx="7687866" cy="3056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가지고 있을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전체를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변환하는 것이 아니라 일부 점들이 어느 위치로 이동하는지를 알고 싶다면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transform()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소스 코드를 실행하면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이동된 점들의 좌표가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469130"/>
            <a:ext cx="8073568" cy="153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465926"/>
            <a:ext cx="61468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8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영상의 기하학적 변환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어파인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8.2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투시 변환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이동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(translation transformation)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영상을 가로 또는 세로 방향으로 일정 크기만큼 이동시키는 연산을 의미하며 시프트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(shift)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8-4 </a:t>
            </a:r>
            <a:r>
              <a:rPr lang="ko-KR" altLang="en-US" sz="1600" b="1" dirty="0" smtClean="0"/>
              <a:t>영상의 이동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10537"/>
            <a:ext cx="4622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모든 좌표를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이동하는 변환을 수식으로 나타내면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영상의 픽셀 좌표이고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결과 영상의 픽셀 좌표임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수식을 행렬을 이용하면 다음과 같이 하나의 식으로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392074"/>
            <a:ext cx="1511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77891"/>
            <a:ext cx="2705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입력 영상의 좌표를 나타내는 행렬       앞의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행렬과 그 뒤에 더해지는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합쳐서 하나의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구성하면 이동 변환을 나타내는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이동하는 어파인 변환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영상을 이동 변환하려면 앞과 같은 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warpAffine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인자로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5" y="1528763"/>
            <a:ext cx="402005" cy="64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2968144"/>
            <a:ext cx="1778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affine_translation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호수 영상을 가로로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픽셀만큼 이동시키고 그 결과를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392074"/>
            <a:ext cx="7901661" cy="2712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79434" cy="355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2318" y="5445245"/>
            <a:ext cx="8160207" cy="104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이동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이동 변환된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영상에서 호수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(150, 100)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좌표부터 나타나는 것을 확인할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픽셀 값이 복사되지 않은 영역은 검은색으로 채워진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8-5 </a:t>
            </a:r>
            <a:r>
              <a:rPr lang="ko-KR" altLang="en-US" sz="1600" b="1" dirty="0" smtClean="0"/>
              <a:t>영상의 이동 변환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8758" y="3198572"/>
            <a:ext cx="8189480" cy="326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전단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(shear transformation)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직사각형 형태의 영상을 한쪽 방향으로 밀어서 평행사변형 모양으로 변형되는 변환이며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층밀림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변환이라고도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전단 변환은 가로 방향 또는 세로 방향으로 각각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전단 변환은 영상의 픽셀을 가로 방향 또는 세로 방향으로 이동하지만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픽셀이 어느 위치에 있는가에 따라 이동 정도가 달라짐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원점은 전단 변환에 의해 이동하지 않고 그대로 원점에 머물러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371703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8-6 </a:t>
            </a:r>
            <a:r>
              <a:rPr lang="ko-KR" altLang="en-US" sz="1600" b="1" dirty="0" smtClean="0"/>
              <a:t>영상의 전단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937" y="4005070"/>
            <a:ext cx="6856413" cy="256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8-6(a)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좌표가 증가함에 따라 영상을 가로 방향으로 조금씩 밀어서 만드는 전단 변환 수식은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8-6(b)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좌표가 증가함에 따라 영상을 세로 방향으로 조금씩 밀어서 만드는 전단 변환 수식은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45847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005070"/>
            <a:ext cx="45847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두 수식에서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영상으로 각각 가로 방향과 세로 방향으로 밀림 정도를 나타내는 실수임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전단 변환을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나타낼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37716"/>
            <a:ext cx="37719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affine_shear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호수 영상에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좌표가 증가함에 따라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0.3 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좌표에서 원본 영상 픽셀이 나타나기 시작하는 전단 변환을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449681"/>
            <a:ext cx="8132325" cy="357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8.1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어파인</a:t>
            </a:r>
            <a:r>
              <a:rPr lang="ko-KR" altLang="en-US" sz="2600" dirty="0" smtClean="0">
                <a:solidFill>
                  <a:schemeClr val="accent5"/>
                </a:solidFill>
              </a:rPr>
              <a:t> 변환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86471" cy="2955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938" y="4926782"/>
            <a:ext cx="8160664" cy="103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전단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affine_shear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영상으로 가로 방향으로 전단 변환함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입력 영상 일부가 잘리지 않도록 결과 영상 크기를 적절하게 확대함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가로 방향으로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층밀림을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수행하였으므로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세로 크기는 동일하고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가로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src.cols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src.rows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*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8-7 </a:t>
            </a:r>
            <a:r>
              <a:rPr lang="ko-KR" altLang="en-US" sz="1600" b="1" dirty="0" smtClean="0"/>
              <a:t>영상의 전단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3486607"/>
            <a:ext cx="8244976" cy="3007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노란색 사각형 영역은          크기의 원본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녹색으로 표시한 사각형 영역은            크기로 확대된 결과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영상의 가로 픽셀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결과 영상의 가로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가로 방향으로의 크기 변환 비율     는                      수식으로 계산할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마찬가지로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방향으로의 크기 변환 비율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수식으로 계산됨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로부터 크기 변환 결과 영상의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계산하는 수식은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3537" y="1873611"/>
            <a:ext cx="558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257" y="2104039"/>
            <a:ext cx="6223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5495" y="2556284"/>
            <a:ext cx="152400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84996" y="2507288"/>
            <a:ext cx="1809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04646" y="2737716"/>
            <a:ext cx="20955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65502" y="2680109"/>
            <a:ext cx="127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39107" y="3083358"/>
            <a:ext cx="19050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24863" y="3028950"/>
            <a:ext cx="954292" cy="307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4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5152" y="3947463"/>
            <a:ext cx="499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 또는     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크면 영상이 확대되고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축소됨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크기 변환을 나타내는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5541" y="1883930"/>
            <a:ext cx="315000" cy="33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6266" y="1873611"/>
            <a:ext cx="247952" cy="29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8-8 </a:t>
            </a:r>
            <a:r>
              <a:rPr lang="ko-KR" altLang="en-US" sz="1600" b="1" dirty="0" smtClean="0"/>
              <a:t>영상의 크기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117" y="2568262"/>
            <a:ext cx="3361956" cy="230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7973" y="5157210"/>
            <a:ext cx="18923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앞과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생성하고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warpAffine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이용하면 영상의 크기 변환을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크기를 변경하는 작업은 실제 영상 처리 시스템에서 매우 빈번하게 사용되기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보다 간단하게 크기를 변경할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865" y="3083358"/>
            <a:ext cx="7979053" cy="32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결과 영상의 크기는 다음과 같이 결정됨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여섯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interpolation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보간법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(interpolation)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나타내는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InterpolationFlags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상수를 지정함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보간법은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영상의 픽셀 값을 결정하기 위해 입력 영상에서 주변 픽셀 값을 이용하는 방식을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161646"/>
            <a:ext cx="33909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INTER_LINEAR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연산 속도가 빠르고 화질도 충분히 좋은 편이라서 널리 사용되고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기본값으로 지정되어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INTER_LINEAR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방법보다 더 좋은 화질을 원한다면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INTER_CUBIC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INTER_LANCZOS4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상수를 사용하는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축소하는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INTER_AREA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무아레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(moiré)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현상이 적게 발생하며 화질 면에서 유리함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60182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8-1 </a:t>
            </a:r>
            <a:r>
              <a:rPr lang="ko-KR" altLang="en-US" sz="1600" b="1" dirty="0" err="1" smtClean="0"/>
              <a:t>보간법</a:t>
            </a:r>
            <a:r>
              <a:rPr lang="ko-KR" altLang="en-US" sz="1600" b="1" dirty="0" smtClean="0"/>
              <a:t> 지정 </a:t>
            </a:r>
            <a:r>
              <a:rPr lang="en-US" altLang="ko-KR" sz="1600" b="1" dirty="0" err="1" smtClean="0"/>
              <a:t>InterpolationFlags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943085"/>
            <a:ext cx="6932613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affine_scale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480×320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rose.bmp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장미 영상을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확대하고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영상의 일부를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820" y="2449681"/>
            <a:ext cx="8088312" cy="418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286" y="1816004"/>
            <a:ext cx="8131632" cy="326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16004"/>
            <a:ext cx="8231644" cy="33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기하학적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(geometric transform)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영상을 구성하는 픽셀의 배치 구조를 변경함으로써 전체 영상의 모양을 바꾸는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밝기 및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필터링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등은 픽셀 위치는 고정한 상태에서 픽셀 값을 변경하였지만 기하학적 변환은 픽셀 값은 그대로 유지하면서 위치를 변경하는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좌표의 픽셀을 결과 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(x′, y′)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좌표로 변환하는 방법은 보통 다음과 같이 고유의 함수 형태로 나타낼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과     는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입력으로 받아 결과 영상에서의 픽셀 좌표를 출력하는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   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어떻게 정의하는지에 따라 영상의 크기를 변경할 수도 있고 영상을 회전시킬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정교한 연산을 통해 시점이 다른 위치에서 촬영된 것 같은 영상으로 변경할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584647"/>
            <a:ext cx="17272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4638747"/>
            <a:ext cx="1809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55" y="4638747"/>
            <a:ext cx="1809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8829" y="5272424"/>
            <a:ext cx="1809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22078" y="5272424"/>
            <a:ext cx="18097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dst1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dst4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확대된 결과 영상에서 추출한 부분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8-9 </a:t>
            </a:r>
            <a:r>
              <a:rPr lang="ko-KR" altLang="en-US" sz="1600" b="1" dirty="0" smtClean="0"/>
              <a:t>다양한 </a:t>
            </a:r>
            <a:r>
              <a:rPr lang="ko-KR" altLang="en-US" sz="1600" b="1" dirty="0" err="1" smtClean="0"/>
              <a:t>보간법을</a:t>
            </a:r>
            <a:r>
              <a:rPr lang="ko-KR" altLang="en-US" sz="1600" b="1" dirty="0" smtClean="0"/>
              <a:t> 이용한 영상 확대 결과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852930"/>
            <a:ext cx="6627813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8-9 </a:t>
            </a:r>
            <a:r>
              <a:rPr lang="ko-KR" altLang="en-US" sz="1600" b="1" dirty="0" smtClean="0"/>
              <a:t>다양한 </a:t>
            </a:r>
            <a:r>
              <a:rPr lang="ko-KR" altLang="en-US" sz="1600" b="1" dirty="0" err="1" smtClean="0"/>
              <a:t>보간법을</a:t>
            </a:r>
            <a:r>
              <a:rPr lang="ko-KR" altLang="en-US" sz="1600" b="1" dirty="0" smtClean="0"/>
              <a:t> 이용한 영상 확대 결과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58101"/>
            <a:ext cx="8189696" cy="289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회전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(rotation transformation)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특정 좌표를 기준으로 영상을 원하는 각도만큼 회전하는 변환임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회전 변환에 의해 입력 영상의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이동하는 점의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삼각함수를 이용하여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68144"/>
            <a:ext cx="6475413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원점을 기준으로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반시계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회전하는 변환을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노란색 사각형은 원본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녹색으로 표시한 사각형이 회전 변환으로 생성된 결과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8-10 </a:t>
            </a:r>
            <a:r>
              <a:rPr lang="ko-KR" altLang="en-US" sz="1600" b="1" dirty="0" smtClean="0"/>
              <a:t>영상의 회전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198572"/>
            <a:ext cx="33401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반시계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회전하는 어파인 변환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정의됨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앞과 같은 행렬을 생성하고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warpAffine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영상을 회전시킬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영상을 회전하는 경우가 실제로 많이 발생하기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회전을 위한 어파인 변환 행렬을 생성하는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getRotationMatrix2D()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26289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이용하면 영상을 원점이 아닌 특정 좌표를 기준으로 회전시키거나 필요한 경우 크기 변환까지 함께 수행하는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행렬을 쉽게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getRotationMatrix2D()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반환하는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행렬은 다음과 같이 계산됨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852134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869175"/>
            <a:ext cx="4203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2506" y="5790887"/>
            <a:ext cx="21082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7214" y="5790887"/>
            <a:ext cx="20701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affine_rotation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tekapo.bmp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호수 영상을 영상 중심을 기준으로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반시계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회전시키고 그 결과를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449681"/>
            <a:ext cx="8031366" cy="353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46654"/>
            <a:ext cx="8131175" cy="486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affine_rotation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영상의 중심 좌표를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점을 기준으로 영상을 반시계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회전함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직사각형 형태의 영상을 회전하면 입력 영상의 일부가 결과 영상에 나타나지 않을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일부가 잘리지 않게 영상을 회전하려면 결과 영상의 크기를 더 크게 설정하고 회전과 이동 변환을 함께 고려해야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8-11 </a:t>
            </a:r>
            <a:r>
              <a:rPr lang="ko-KR" altLang="en-US" sz="1600" b="1" dirty="0" smtClean="0"/>
              <a:t>영상의 회전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334467"/>
            <a:ext cx="8189350" cy="3244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기하학적 변환 중에서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(affine transformation)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영상을 평행 이동시키거나 회전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변환 등을 통해 만들 수 있는 변환을 통칭함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한쪽 방향으로 밀어서 만든 것 같은 전단 변환도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변환에 포함됨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변환을 적용할 경우 직선은 그대로 직선으로 나타나고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직선 간의 길이 비율과 평행 관계가 그대로 유지됨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직사각형 형태의 영상은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변환에 의해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평행사변형에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해당하는 모양으로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회전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90°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단위로 회전하고 싶은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rotate()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932738" cy="17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기하학적 변환 중에 영상의 좌우를 서로 바꾸거나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상하를 뒤집는 형태의 변환도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마치 거울에 비친 것처럼 좌우를 바꾸는 변환을 좌우 대칭 또는 좌우 반전이라고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상하를 뒤집은 것처럼 바꾸는 변환을 상하 대칭 또는 상하 반전이라고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대칭 변환은 입력 영상과 같은 크기의 결과 영상을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픽셀과 결과 영상의 픽셀이 일대일로 대응되므로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보간법이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좌우 대칭 변환에 의한 좌표 변환 수식은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4120284"/>
            <a:ext cx="18542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영상의 픽셀 좌표이고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결과 영상의 픽셀 좌표이며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영상의 가로 크기임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수식을 정리해서 행렬 형태로 바꿔 쓰면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좌우 대칭은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크기 변환한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w−1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이동 변환한 것과 같음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좌우 대칭 변환도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변환의 일종임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상하 대칭 변환도 비슷한 방식으로 생각할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수식으로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영상의 세로 크기를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795323"/>
            <a:ext cx="3280719" cy="90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5041996"/>
            <a:ext cx="5157090" cy="85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대칭 변환을 수행하는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flip()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flip()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영상을 가로 방향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방향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가로와 세로 양 방향에 대해 대칭 변환한 영상을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3389" y="2737716"/>
            <a:ext cx="81343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affine_flip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영상을 좌우 대칭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상하 대칭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상하 및 좌우 대칭을 수행한 결과를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507288"/>
            <a:ext cx="8059737" cy="331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6571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873611"/>
            <a:ext cx="65770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affine_flip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실행 결과를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8-12 </a:t>
            </a:r>
            <a:r>
              <a:rPr lang="ko-KR" altLang="en-US" sz="1600" b="1" dirty="0" smtClean="0"/>
              <a:t>영상의 대칭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1084" y="2631329"/>
            <a:ext cx="81010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대칭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8-12 </a:t>
            </a:r>
            <a:r>
              <a:rPr lang="ko-KR" altLang="en-US" sz="1600" b="1" dirty="0" smtClean="0"/>
              <a:t>영상의 대칭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39113" cy="347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8.2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투시 변환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변환 결과 영상 크기는 입력 영상 크기와 같게 설정하였고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원한다면 결과 영상 크기는 변경할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 </a:t>
            </a:r>
            <a:r>
              <a:rPr lang="ko-KR" altLang="en-US" sz="1600" b="1" dirty="0" smtClean="0"/>
              <a:t>다양한 </a:t>
            </a:r>
            <a:r>
              <a:rPr lang="ko-KR" altLang="en-US" sz="1600" b="1" dirty="0" err="1" smtClean="0"/>
              <a:t>어파인</a:t>
            </a:r>
            <a:r>
              <a:rPr lang="ko-KR" altLang="en-US" sz="1600" b="1" dirty="0" smtClean="0"/>
              <a:t> 변환의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8158163" cy="2298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널리 사용되는 영상의 기하학적 변환 중에는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변환보다 자유도가 높은 투시 변환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(perspective transform)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변환은 직사각형 형태의 영상을 임의의 볼록 사각형 형태로 변경할 수 있는 변환임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변환에 의해 원본 영상에 있던 직선은 결과 영상에서 그대로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직선성이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유지되지만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직선의 평행 관계는 깨어질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점 네 개의 이동 관계에 의해 결정되는 투시 변환을 보여 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왼쪽 직사각형 꼭지점 네 개를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보라색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파란색으로 표시함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점들이 이동한 위치를 꼭지점으로 사용하는 사각형을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8-13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변환은 직선의 평행 관계가 유지되지 않기 때문에 결과 영상의 형태가 임의의 사각형으로 나타나게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하나의 이동 관계로부터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 대한 방정식 하나와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 대한 방정식 하나를 얻을 수 있으므로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네 개의 이동 관계로부터 여덟 개의 방정식을 얻을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여덟 개의 방정식으로부터 투시 변환을 표현하는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정보를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8-13 </a:t>
            </a:r>
            <a:r>
              <a:rPr lang="ko-KR" altLang="en-US" sz="1600" b="1" dirty="0" smtClean="0"/>
              <a:t>투시 변환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297" y="2334467"/>
            <a:ext cx="8148204" cy="2883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변환은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실수 행렬로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변환은 여덟 개의 파라미터로 표현할 수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계산의 편의상 아홉 개의 원소를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변환을 표현하는 행렬을      이라고 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픽셀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행렬       에 의해 이동하는 결과 영상 픽셀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계산됨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08675"/>
            <a:ext cx="4965700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7467" y="2852930"/>
            <a:ext cx="2476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5599" y="2795323"/>
            <a:ext cx="2476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행렬 수식에서 입력 좌표와 출력 좌표를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y,1), 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wx′,wy′,w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표현한 것을 동차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(homogeneous coordinates)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계산의 편의를 위해 사용하는 방식임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결과 영상의 좌표를 표현할 때 사용되는 비례 상수이며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계산됨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4568" y="2734565"/>
            <a:ext cx="2070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686247"/>
            <a:ext cx="54229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투시 변환 행렬을 구하는 함수와 투시 변환 행렬을 이용하여 실제 영상을 투시 변환하는 함수를 모두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투시 변환 행렬을 구하는 함수 이름은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getPerspective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Transform()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getPerspectiveTransform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영상에서 네 점의 좌표와 이 점들이 이동한 결과 영상의 좌표 네 개를 입력으로 받아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 행렬을 계산함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429000"/>
            <a:ext cx="8002130" cy="2525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 행렬을 가지고 있을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투시 변환한 결과 영상을 생성하려면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marL="334963" lvl="1" indent="0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war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pPerspective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7187743" cy="408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perspective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card. 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트럼프 카드 영상에서 사용자가 마우스로 카드 모서리 좌표를 선택하면 해당 카드를 반듯한 직사각형 형태로 투시 변환하여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882" y="2737716"/>
            <a:ext cx="7998643" cy="330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53227"/>
            <a:ext cx="7816850" cy="468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19986" cy="436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5491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 </a:t>
            </a:r>
            <a:r>
              <a:rPr lang="ko-KR" altLang="en-US" sz="1600" b="1" dirty="0" smtClean="0"/>
              <a:t>다양한 </a:t>
            </a:r>
            <a:r>
              <a:rPr lang="ko-KR" altLang="en-US" sz="1600" b="1" dirty="0" err="1" smtClean="0"/>
              <a:t>어파인</a:t>
            </a:r>
            <a:r>
              <a:rPr lang="ko-KR" altLang="en-US" sz="1600" b="1" dirty="0" smtClean="0"/>
              <a:t> 변환의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434" y="2334467"/>
            <a:ext cx="8094663" cy="228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34370"/>
            <a:ext cx="8201241" cy="464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28614" cy="3931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874" y="5787073"/>
            <a:ext cx="5260301" cy="62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perspective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처음 실행되면 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창만 화면에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마우스를 이용한 좌표 선택은 카드의 좌측 상단 모서리 점부터 시작하여 시계 방향 순서로 선택해야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마우스로 클릭한 위치는 빨간색 원을 그려서 표시함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카드의 가로 대 세로 크기 비율이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2:3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나타날 영상의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200×300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다이아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카드가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200×300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크기로 반듯하게 투시 변환되어 나타나는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8-14 </a:t>
            </a:r>
            <a:r>
              <a:rPr lang="ko-KR" altLang="en-US" sz="1600" b="1" dirty="0" smtClean="0"/>
              <a:t>영상의 투시 변환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6500813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투시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 행렬을 가지고 있을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 점들이 투시 변환에 의해 어느 위치로 이동할 것인지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perspectiveTransform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901661" cy="1449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변환은 모두 여섯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이용한 수식으로 정의할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변환에 의해 입력 영상의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결과 영상의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(x′, y′)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이동하는 수식은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 다항식으로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c, d, e, 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어파인 변환을 결정하는 여섯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앞과 같이 두 개의 수식으로 표현된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변환은 행렬을 이용하여 하나의 수식으로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3028252" cy="929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4638747"/>
            <a:ext cx="32639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어파인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좌표를 나타내는 행렬       앞에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더하는 형태로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변환을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수학적 편의를 위해 입력 영상의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가상의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하나 추가하여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y,1)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바꾸면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행렬 수식을 다음과 같이 하나의 행렬 곱셈 형태로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여섯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affinetransformation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하나로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8323" y="1585576"/>
            <a:ext cx="319809" cy="559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319" y="1614488"/>
            <a:ext cx="641918" cy="58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6436" y="2132922"/>
            <a:ext cx="324259" cy="54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7973" y="3313786"/>
            <a:ext cx="29210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0891" y="4523533"/>
            <a:ext cx="1084022" cy="64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3314</TotalTime>
  <Words>2755</Words>
  <Application>Microsoft Office PowerPoint</Application>
  <PresentationFormat>화면 슬라이드 쇼(4:3)</PresentationFormat>
  <Paragraphs>356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08</vt:lpstr>
      <vt:lpstr>PowerPoint 프레젠테이션</vt:lpstr>
      <vt:lpstr>8.1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1. 어파인 변환</vt:lpstr>
      <vt:lpstr>2. 이동 변환</vt:lpstr>
      <vt:lpstr>2. 이동 변환</vt:lpstr>
      <vt:lpstr>2. 이동 변환</vt:lpstr>
      <vt:lpstr>2. 이동 변환</vt:lpstr>
      <vt:lpstr>2. 이동 변환</vt:lpstr>
      <vt:lpstr>2. 이동 변환</vt:lpstr>
      <vt:lpstr>3. 전단 변환</vt:lpstr>
      <vt:lpstr>3. 전단 변환</vt:lpstr>
      <vt:lpstr>3. 전단 변환</vt:lpstr>
      <vt:lpstr>3. 전단 변환</vt:lpstr>
      <vt:lpstr>3. 전단 변환</vt:lpstr>
      <vt:lpstr>3. 전단 변환</vt:lpstr>
      <vt:lpstr>4. 크기 변환</vt:lpstr>
      <vt:lpstr>4. 크기 변환</vt:lpstr>
      <vt:lpstr>4. 크기 변환</vt:lpstr>
      <vt:lpstr>4. 크기 변환</vt:lpstr>
      <vt:lpstr>4. 크기 변환</vt:lpstr>
      <vt:lpstr>4. 크기 변환</vt:lpstr>
      <vt:lpstr>4. 크기 변환</vt:lpstr>
      <vt:lpstr>4. 크기 변환</vt:lpstr>
      <vt:lpstr>4. 크기 변환</vt:lpstr>
      <vt:lpstr>4. 크기 변환</vt:lpstr>
      <vt:lpstr>5. 회전 변환</vt:lpstr>
      <vt:lpstr>5. 회전 변환</vt:lpstr>
      <vt:lpstr>5. 회전 변환</vt:lpstr>
      <vt:lpstr>5. 회전 변환</vt:lpstr>
      <vt:lpstr>5. 회전 변환</vt:lpstr>
      <vt:lpstr>5. 회전 변환</vt:lpstr>
      <vt:lpstr>5. 회전 변환</vt:lpstr>
      <vt:lpstr>5. 회전 변환</vt:lpstr>
      <vt:lpstr>5. 회전 변환</vt:lpstr>
      <vt:lpstr>6. 대칭 변환</vt:lpstr>
      <vt:lpstr>6. 대칭 변환</vt:lpstr>
      <vt:lpstr>6. 대칭 변환</vt:lpstr>
      <vt:lpstr>6. 대칭 변환</vt:lpstr>
      <vt:lpstr>6. 대칭 변환</vt:lpstr>
      <vt:lpstr>6. 대칭 변환</vt:lpstr>
      <vt:lpstr>6. 대칭 변환</vt:lpstr>
      <vt:lpstr>6. 대칭 변환</vt:lpstr>
      <vt:lpstr>8.2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  <vt:lpstr>1. 투시 변환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642</cp:revision>
  <cp:lastPrinted>2016-08-10T06:58:55Z</cp:lastPrinted>
  <dcterms:created xsi:type="dcterms:W3CDTF">2013-04-05T19:58:06Z</dcterms:created>
  <dcterms:modified xsi:type="dcterms:W3CDTF">2019-04-30T06:25:04Z</dcterms:modified>
</cp:coreProperties>
</file>